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013" r:id="rId2"/>
    <p:sldId id="2023" r:id="rId3"/>
    <p:sldId id="2014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0" d="100"/>
          <a:sy n="80" d="100"/>
        </p:scale>
        <p:origin x="82" y="2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95000"/>
                </a:prstClr>
              </a:solidFill>
              <a:latin typeface="Arial" pitchFamily="34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>
                <a:solidFill>
                  <a:prstClr val="black">
                    <a:tint val="95000"/>
                  </a:prstClr>
                </a:solidFill>
                <a:latin typeface="Arial" pitchFamily="34" charset="0"/>
              </a:rPr>
              <a:t>(c) 2010 Leonard Sax MD PhD. Please do not copy or distribute without author's permission.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0399102-356C-4E19-A219-7C06A2703C6B}" type="slidenum">
              <a:rPr lang="en-US" smtClean="0">
                <a:solidFill>
                  <a:prstClr val="black">
                    <a:tint val="95000"/>
                  </a:prstClr>
                </a:solidFill>
                <a:latin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prstClr val="black">
                  <a:tint val="95000"/>
                </a:prstClr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44704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435895"/>
            <a:ext cx="12192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7" name="Rectangle 6"/>
          <p:cNvSpPr/>
          <p:nvPr/>
        </p:nvSpPr>
        <p:spPr bwMode="ltGray">
          <a:xfrm>
            <a:off x="1" y="1"/>
            <a:ext cx="12191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152400"/>
            <a:ext cx="109728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775192"/>
            <a:ext cx="109728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476999"/>
            <a:ext cx="28448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20796" y="6476999"/>
            <a:ext cx="7343625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pPr>
              <a:defRPr/>
            </a:pPr>
            <a:r>
              <a:rPr lang="en-US"/>
              <a:t>(c) 2010 Leonard Sax MD PhD. Please do not copy or distribute without author's permission.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39195" y="6476999"/>
            <a:ext cx="978485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pPr>
              <a:defRPr/>
            </a:pPr>
            <a:fld id="{F5E02938-CCC1-4254-AB59-6C382570322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75735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hf sldNum="0" hdr="0" ftr="0" dt="0"/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50250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473267B-5CBC-4BD3-B8FB-0EF22F337C4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75069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02" name="Picture 2" descr="https://lh3.googleusercontent.com/AOmRRzRhyzSWpDVc4amKCuT7JV7AVMdfaQSh8Z985axJsTtuqi03RY2XK6CvX7ytGYg87IB6lk-OzEx9EPg8tBP0UD1Zz551qqGwAOzlVqctNeCOo8QwmXrc45SEm84KA3KPH2OTMRQRrnZsORQIiAyedYurqvHKzTHe5XKI7JGZbjr06mx8Fsps4fEB7z3ri2NCBVJtAOkgWgk9AmWpyhxNtmcy8jlIriZt7DZ0TQ7I2F8OVX7cIzYpmWjtk5cxLiFGLxy9L7t-azbifmD6iH-AA0N4fUh3CpR4TtowpBpgeXjZbxvWGWkNXkYmpMSzH2l6qZyKOOBmdSBFnmF-0Ayqg0TIJl_2PM5GVkexCHMyBq5AGWKhdKD41z92Oxe3n1lHWawMwqbW3mWbD3bhjxJbTIPndtVrD7Cu-M1QoKqi1a0XAQY0OoUTQXMAD3hStJ6ygMfmfT-RrgTbhK2jX-27JiZ4e3ckctAFfZspxczrr1bg8KpA04vvTlpmhALhKII2RW-JCckavXrGzY3dasgvHkMVqL7Nz6_aVSN-Nm3v5OxFor3pIFede1UA4eYSKHy81HW46ETDxTnaOedewiueT-ZvZJgB0SCKBDc=w1306-h980-no">
            <a:extLst>
              <a:ext uri="{FF2B5EF4-FFF2-40B4-BE49-F238E27FC236}">
                <a16:creationId xmlns:a16="http://schemas.microsoft.com/office/drawing/2014/main" id="{2E6C7F81-F317-491C-A85C-BCF087A04F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7175" y="0"/>
            <a:ext cx="913923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1241846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1_Module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9" baseType="lpstr">
      <vt:lpstr>Arial</vt:lpstr>
      <vt:lpstr>Corbel</vt:lpstr>
      <vt:lpstr>Wingdings</vt:lpstr>
      <vt:lpstr>Wingdings 2</vt:lpstr>
      <vt:lpstr>Wingdings 3</vt:lpstr>
      <vt:lpstr>1_Module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Leonard Sax MD PhD</dc:creator>
  <cp:lastModifiedBy>Leonard Sax MD PhD</cp:lastModifiedBy>
  <cp:revision>1</cp:revision>
  <dcterms:created xsi:type="dcterms:W3CDTF">2018-06-01T12:40:10Z</dcterms:created>
  <dcterms:modified xsi:type="dcterms:W3CDTF">2018-06-01T12:40:58Z</dcterms:modified>
</cp:coreProperties>
</file>